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21601113" cy="18000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366" y="-23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084" y="2945943"/>
            <a:ext cx="18360946" cy="6266897"/>
          </a:xfrm>
        </p:spPr>
        <p:txBody>
          <a:bodyPr anchor="b"/>
          <a:lstStyle>
            <a:lvl1pPr algn="ctr">
              <a:defRPr sz="14174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0139" y="9454516"/>
            <a:ext cx="16200835" cy="4345992"/>
          </a:xfrm>
        </p:spPr>
        <p:txBody>
          <a:bodyPr/>
          <a:lstStyle>
            <a:lvl1pPr marL="0" indent="0" algn="ctr">
              <a:buNone/>
              <a:defRPr sz="5670"/>
            </a:lvl1pPr>
            <a:lvl2pPr marL="1080044" indent="0" algn="ctr">
              <a:buNone/>
              <a:defRPr sz="4725"/>
            </a:lvl2pPr>
            <a:lvl3pPr marL="2160087" indent="0" algn="ctr">
              <a:buNone/>
              <a:defRPr sz="4252"/>
            </a:lvl3pPr>
            <a:lvl4pPr marL="3240131" indent="0" algn="ctr">
              <a:buNone/>
              <a:defRPr sz="3780"/>
            </a:lvl4pPr>
            <a:lvl5pPr marL="4320174" indent="0" algn="ctr">
              <a:buNone/>
              <a:defRPr sz="3780"/>
            </a:lvl5pPr>
            <a:lvl6pPr marL="5400218" indent="0" algn="ctr">
              <a:buNone/>
              <a:defRPr sz="3780"/>
            </a:lvl6pPr>
            <a:lvl7pPr marL="6480261" indent="0" algn="ctr">
              <a:buNone/>
              <a:defRPr sz="3780"/>
            </a:lvl7pPr>
            <a:lvl8pPr marL="7560305" indent="0" algn="ctr">
              <a:buNone/>
              <a:defRPr sz="3780"/>
            </a:lvl8pPr>
            <a:lvl9pPr marL="8640348" indent="0" algn="ctr">
              <a:buNone/>
              <a:defRPr sz="378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0745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6373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8298" y="958369"/>
            <a:ext cx="4657740" cy="1525473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5078" y="958369"/>
            <a:ext cx="13703206" cy="1525473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9909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0395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827" y="4487671"/>
            <a:ext cx="18630960" cy="7487774"/>
          </a:xfrm>
        </p:spPr>
        <p:txBody>
          <a:bodyPr anchor="b"/>
          <a:lstStyle>
            <a:lvl1pPr>
              <a:defRPr sz="14174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827" y="12046282"/>
            <a:ext cx="18630960" cy="3937644"/>
          </a:xfrm>
        </p:spPr>
        <p:txBody>
          <a:bodyPr/>
          <a:lstStyle>
            <a:lvl1pPr marL="0" indent="0">
              <a:buNone/>
              <a:defRPr sz="5670">
                <a:solidFill>
                  <a:schemeClr val="tx1"/>
                </a:solidFill>
              </a:defRPr>
            </a:lvl1pPr>
            <a:lvl2pPr marL="1080044" indent="0">
              <a:buNone/>
              <a:defRPr sz="4725">
                <a:solidFill>
                  <a:schemeClr val="tx1">
                    <a:tint val="75000"/>
                  </a:schemeClr>
                </a:solidFill>
              </a:defRPr>
            </a:lvl2pPr>
            <a:lvl3pPr marL="2160087" indent="0">
              <a:buNone/>
              <a:defRPr sz="4252">
                <a:solidFill>
                  <a:schemeClr val="tx1">
                    <a:tint val="75000"/>
                  </a:schemeClr>
                </a:solidFill>
              </a:defRPr>
            </a:lvl3pPr>
            <a:lvl4pPr marL="324013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4pPr>
            <a:lvl5pPr marL="432017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5pPr>
            <a:lvl6pPr marL="5400218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6pPr>
            <a:lvl7pPr marL="648026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7pPr>
            <a:lvl8pPr marL="7560305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8pPr>
            <a:lvl9pPr marL="8640348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0518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5077" y="4791843"/>
            <a:ext cx="9180473" cy="1142125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5563" y="4791843"/>
            <a:ext cx="9180473" cy="1142125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363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890" y="958373"/>
            <a:ext cx="18630960" cy="3479296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892" y="4412664"/>
            <a:ext cx="9138282" cy="2162578"/>
          </a:xfrm>
        </p:spPr>
        <p:txBody>
          <a:bodyPr anchor="b"/>
          <a:lstStyle>
            <a:lvl1pPr marL="0" indent="0">
              <a:buNone/>
              <a:defRPr sz="5670" b="1"/>
            </a:lvl1pPr>
            <a:lvl2pPr marL="1080044" indent="0">
              <a:buNone/>
              <a:defRPr sz="4725" b="1"/>
            </a:lvl2pPr>
            <a:lvl3pPr marL="2160087" indent="0">
              <a:buNone/>
              <a:defRPr sz="4252" b="1"/>
            </a:lvl3pPr>
            <a:lvl4pPr marL="3240131" indent="0">
              <a:buNone/>
              <a:defRPr sz="3780" b="1"/>
            </a:lvl4pPr>
            <a:lvl5pPr marL="4320174" indent="0">
              <a:buNone/>
              <a:defRPr sz="3780" b="1"/>
            </a:lvl5pPr>
            <a:lvl6pPr marL="5400218" indent="0">
              <a:buNone/>
              <a:defRPr sz="3780" b="1"/>
            </a:lvl6pPr>
            <a:lvl7pPr marL="6480261" indent="0">
              <a:buNone/>
              <a:defRPr sz="3780" b="1"/>
            </a:lvl7pPr>
            <a:lvl8pPr marL="7560305" indent="0">
              <a:buNone/>
              <a:defRPr sz="3780" b="1"/>
            </a:lvl8pPr>
            <a:lvl9pPr marL="8640348" indent="0">
              <a:buNone/>
              <a:defRPr sz="378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892" y="6575242"/>
            <a:ext cx="9138282" cy="967119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5564" y="4412664"/>
            <a:ext cx="9183287" cy="2162578"/>
          </a:xfrm>
        </p:spPr>
        <p:txBody>
          <a:bodyPr anchor="b"/>
          <a:lstStyle>
            <a:lvl1pPr marL="0" indent="0">
              <a:buNone/>
              <a:defRPr sz="5670" b="1"/>
            </a:lvl1pPr>
            <a:lvl2pPr marL="1080044" indent="0">
              <a:buNone/>
              <a:defRPr sz="4725" b="1"/>
            </a:lvl2pPr>
            <a:lvl3pPr marL="2160087" indent="0">
              <a:buNone/>
              <a:defRPr sz="4252" b="1"/>
            </a:lvl3pPr>
            <a:lvl4pPr marL="3240131" indent="0">
              <a:buNone/>
              <a:defRPr sz="3780" b="1"/>
            </a:lvl4pPr>
            <a:lvl5pPr marL="4320174" indent="0">
              <a:buNone/>
              <a:defRPr sz="3780" b="1"/>
            </a:lvl5pPr>
            <a:lvl6pPr marL="5400218" indent="0">
              <a:buNone/>
              <a:defRPr sz="3780" b="1"/>
            </a:lvl6pPr>
            <a:lvl7pPr marL="6480261" indent="0">
              <a:buNone/>
              <a:defRPr sz="3780" b="1"/>
            </a:lvl7pPr>
            <a:lvl8pPr marL="7560305" indent="0">
              <a:buNone/>
              <a:defRPr sz="3780" b="1"/>
            </a:lvl8pPr>
            <a:lvl9pPr marL="8640348" indent="0">
              <a:buNone/>
              <a:defRPr sz="378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5564" y="6575242"/>
            <a:ext cx="9183287" cy="967119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5498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6206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3632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890" y="1200044"/>
            <a:ext cx="6966921" cy="4200155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3287" y="2591766"/>
            <a:ext cx="10935563" cy="12792138"/>
          </a:xfr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70"/>
            </a:lvl3pPr>
            <a:lvl4pPr>
              <a:defRPr sz="4725"/>
            </a:lvl4pPr>
            <a:lvl5pPr>
              <a:defRPr sz="4725"/>
            </a:lvl5pPr>
            <a:lvl6pPr>
              <a:defRPr sz="4725"/>
            </a:lvl6pPr>
            <a:lvl7pPr>
              <a:defRPr sz="4725"/>
            </a:lvl7pPr>
            <a:lvl8pPr>
              <a:defRPr sz="4725"/>
            </a:lvl8pPr>
            <a:lvl9pPr>
              <a:defRPr sz="472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890" y="5400199"/>
            <a:ext cx="6966921" cy="10004536"/>
          </a:xfrm>
        </p:spPr>
        <p:txBody>
          <a:bodyPr/>
          <a:lstStyle>
            <a:lvl1pPr marL="0" indent="0">
              <a:buNone/>
              <a:defRPr sz="3780"/>
            </a:lvl1pPr>
            <a:lvl2pPr marL="1080044" indent="0">
              <a:buNone/>
              <a:defRPr sz="3307"/>
            </a:lvl2pPr>
            <a:lvl3pPr marL="2160087" indent="0">
              <a:buNone/>
              <a:defRPr sz="2835"/>
            </a:lvl3pPr>
            <a:lvl4pPr marL="3240131" indent="0">
              <a:buNone/>
              <a:defRPr sz="2362"/>
            </a:lvl4pPr>
            <a:lvl5pPr marL="4320174" indent="0">
              <a:buNone/>
              <a:defRPr sz="2362"/>
            </a:lvl5pPr>
            <a:lvl6pPr marL="5400218" indent="0">
              <a:buNone/>
              <a:defRPr sz="2362"/>
            </a:lvl6pPr>
            <a:lvl7pPr marL="6480261" indent="0">
              <a:buNone/>
              <a:defRPr sz="2362"/>
            </a:lvl7pPr>
            <a:lvl8pPr marL="7560305" indent="0">
              <a:buNone/>
              <a:defRPr sz="2362"/>
            </a:lvl8pPr>
            <a:lvl9pPr marL="8640348" indent="0">
              <a:buNone/>
              <a:defRPr sz="2362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5562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890" y="1200044"/>
            <a:ext cx="6966921" cy="4200155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3287" y="2591766"/>
            <a:ext cx="10935563" cy="12792138"/>
          </a:xfrm>
        </p:spPr>
        <p:txBody>
          <a:bodyPr anchor="t"/>
          <a:lstStyle>
            <a:lvl1pPr marL="0" indent="0">
              <a:buNone/>
              <a:defRPr sz="7559"/>
            </a:lvl1pPr>
            <a:lvl2pPr marL="1080044" indent="0">
              <a:buNone/>
              <a:defRPr sz="6614"/>
            </a:lvl2pPr>
            <a:lvl3pPr marL="2160087" indent="0">
              <a:buNone/>
              <a:defRPr sz="5670"/>
            </a:lvl3pPr>
            <a:lvl4pPr marL="3240131" indent="0">
              <a:buNone/>
              <a:defRPr sz="4725"/>
            </a:lvl4pPr>
            <a:lvl5pPr marL="4320174" indent="0">
              <a:buNone/>
              <a:defRPr sz="4725"/>
            </a:lvl5pPr>
            <a:lvl6pPr marL="5400218" indent="0">
              <a:buNone/>
              <a:defRPr sz="4725"/>
            </a:lvl6pPr>
            <a:lvl7pPr marL="6480261" indent="0">
              <a:buNone/>
              <a:defRPr sz="4725"/>
            </a:lvl7pPr>
            <a:lvl8pPr marL="7560305" indent="0">
              <a:buNone/>
              <a:defRPr sz="4725"/>
            </a:lvl8pPr>
            <a:lvl9pPr marL="8640348" indent="0">
              <a:buNone/>
              <a:defRPr sz="4725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890" y="5400199"/>
            <a:ext cx="6966921" cy="10004536"/>
          </a:xfrm>
        </p:spPr>
        <p:txBody>
          <a:bodyPr/>
          <a:lstStyle>
            <a:lvl1pPr marL="0" indent="0">
              <a:buNone/>
              <a:defRPr sz="3780"/>
            </a:lvl1pPr>
            <a:lvl2pPr marL="1080044" indent="0">
              <a:buNone/>
              <a:defRPr sz="3307"/>
            </a:lvl2pPr>
            <a:lvl3pPr marL="2160087" indent="0">
              <a:buNone/>
              <a:defRPr sz="2835"/>
            </a:lvl3pPr>
            <a:lvl4pPr marL="3240131" indent="0">
              <a:buNone/>
              <a:defRPr sz="2362"/>
            </a:lvl4pPr>
            <a:lvl5pPr marL="4320174" indent="0">
              <a:buNone/>
              <a:defRPr sz="2362"/>
            </a:lvl5pPr>
            <a:lvl6pPr marL="5400218" indent="0">
              <a:buNone/>
              <a:defRPr sz="2362"/>
            </a:lvl6pPr>
            <a:lvl7pPr marL="6480261" indent="0">
              <a:buNone/>
              <a:defRPr sz="2362"/>
            </a:lvl7pPr>
            <a:lvl8pPr marL="7560305" indent="0">
              <a:buNone/>
              <a:defRPr sz="2362"/>
            </a:lvl8pPr>
            <a:lvl9pPr marL="8640348" indent="0">
              <a:buNone/>
              <a:defRPr sz="2362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7723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5077" y="958373"/>
            <a:ext cx="18630960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5077" y="4791843"/>
            <a:ext cx="18630960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5077" y="16683952"/>
            <a:ext cx="486025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95E0A-A51C-457C-8A9F-5CFC582E428A}" type="datetimeFigureOut">
              <a:rPr lang="it-IT" smtClean="0"/>
              <a:t>27/05/2023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5369" y="16683952"/>
            <a:ext cx="7290376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5786" y="16683952"/>
            <a:ext cx="486025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37251-BDAC-4C2A-A50F-1C9D70009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636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160087" rtl="0" eaLnBrk="1" latinLnBrk="0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0022" indent="-540022" algn="l" defTabSz="2160087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20065" indent="-540022" algn="l" defTabSz="2160087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2pPr>
      <a:lvl3pPr marL="2700109" indent="-540022" algn="l" defTabSz="2160087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3pPr>
      <a:lvl4pPr marL="3780152" indent="-540022" algn="l" defTabSz="2160087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60196" indent="-540022" algn="l" defTabSz="2160087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40240" indent="-540022" algn="l" defTabSz="2160087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20283" indent="-540022" algn="l" defTabSz="2160087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100327" indent="-540022" algn="l" defTabSz="2160087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80370" indent="-540022" algn="l" defTabSz="2160087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60087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80044" algn="l" defTabSz="2160087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60087" algn="l" defTabSz="2160087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40131" algn="l" defTabSz="2160087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20174" algn="l" defTabSz="2160087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400218" algn="l" defTabSz="2160087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80261" algn="l" defTabSz="2160087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60305" algn="l" defTabSz="2160087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40348" algn="l" defTabSz="2160087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427E548-B14C-8BE6-BAC4-3FFB644F51FF}"/>
              </a:ext>
            </a:extLst>
          </p:cNvPr>
          <p:cNvSpPr/>
          <p:nvPr/>
        </p:nvSpPr>
        <p:spPr>
          <a:xfrm>
            <a:off x="560052" y="979060"/>
            <a:ext cx="2839273" cy="118310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3300" b="1" dirty="0"/>
              <a:t>Select a </a:t>
            </a:r>
            <a:r>
              <a:rPr lang="it-IT" sz="3300" b="1" dirty="0" err="1"/>
              <a:t>variant</a:t>
            </a:r>
            <a:endParaRPr lang="it-IT" sz="3300" b="1" dirty="0"/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B1A9E9F1-8B5E-50E4-7772-130096505F47}"/>
              </a:ext>
            </a:extLst>
          </p:cNvPr>
          <p:cNvSpPr/>
          <p:nvPr/>
        </p:nvSpPr>
        <p:spPr>
          <a:xfrm>
            <a:off x="15886495" y="4936758"/>
            <a:ext cx="2636210" cy="179310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3189" b="1" dirty="0" err="1"/>
              <a:t>Boxplots</a:t>
            </a:r>
            <a:r>
              <a:rPr lang="it-IT" sz="3189" b="1" dirty="0"/>
              <a:t> and</a:t>
            </a:r>
          </a:p>
          <a:p>
            <a:pPr algn="ctr"/>
            <a:r>
              <a:rPr lang="it-IT" sz="3189" b="1" dirty="0"/>
              <a:t>Radar plots</a:t>
            </a:r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598A12D6-76E1-401C-E784-A7AD3BA93537}"/>
              </a:ext>
            </a:extLst>
          </p:cNvPr>
          <p:cNvSpPr/>
          <p:nvPr/>
        </p:nvSpPr>
        <p:spPr>
          <a:xfrm>
            <a:off x="17947106" y="6963445"/>
            <a:ext cx="2636210" cy="179310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3189" b="1" dirty="0"/>
              <a:t>Compute </a:t>
            </a:r>
            <a:r>
              <a:rPr lang="it-IT" sz="3189" b="1" dirty="0" err="1"/>
              <a:t>node</a:t>
            </a:r>
            <a:r>
              <a:rPr lang="it-IT" sz="3189" b="1" dirty="0"/>
              <a:t> </a:t>
            </a:r>
            <a:r>
              <a:rPr lang="it-IT" sz="3189" b="1" dirty="0" err="1"/>
              <a:t>centralities</a:t>
            </a:r>
            <a:endParaRPr lang="it-IT" sz="3189" b="1" dirty="0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6B235B07-036B-5FE0-17AC-80308EA6FD3D}"/>
              </a:ext>
            </a:extLst>
          </p:cNvPr>
          <p:cNvSpPr/>
          <p:nvPr/>
        </p:nvSpPr>
        <p:spPr>
          <a:xfrm>
            <a:off x="560054" y="4289605"/>
            <a:ext cx="2839273" cy="118310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3300" b="1" dirty="0"/>
              <a:t>Compute PCN</a:t>
            </a:r>
          </a:p>
        </p:txBody>
      </p: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11D76D26-0AFC-4023-3520-381D7F292D6B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3399325" y="4881156"/>
            <a:ext cx="1460242" cy="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ttangolo con angoli arrotondati 34">
            <a:extLst>
              <a:ext uri="{FF2B5EF4-FFF2-40B4-BE49-F238E27FC236}">
                <a16:creationId xmlns:a16="http://schemas.microsoft.com/office/drawing/2014/main" id="{A064D64C-CB76-05ED-5CEF-CEBD4A64F2E8}"/>
              </a:ext>
            </a:extLst>
          </p:cNvPr>
          <p:cNvSpPr/>
          <p:nvPr/>
        </p:nvSpPr>
        <p:spPr>
          <a:xfrm>
            <a:off x="17107660" y="1022366"/>
            <a:ext cx="4315099" cy="330105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3300" b="1" dirty="0"/>
              <a:t>Select a </a:t>
            </a:r>
            <a:r>
              <a:rPr lang="it-IT" sz="3300" b="1" dirty="0" err="1"/>
              <a:t>node</a:t>
            </a:r>
            <a:r>
              <a:rPr lang="it-IT" sz="3300" b="1" dirty="0"/>
              <a:t> centrality </a:t>
            </a:r>
            <a:r>
              <a:rPr lang="it-IT" sz="3300" b="1" dirty="0" err="1"/>
              <a:t>measure</a:t>
            </a:r>
            <a:r>
              <a:rPr lang="it-IT" sz="3300" dirty="0"/>
              <a:t>:</a:t>
            </a:r>
          </a:p>
          <a:p>
            <a:pPr marL="514366" indent="-514366" algn="ctr">
              <a:buFont typeface="+mj-lt"/>
              <a:buAutoNum type="arabicPeriod"/>
            </a:pPr>
            <a:r>
              <a:rPr lang="it-IT" sz="2400" dirty="0"/>
              <a:t>Eigenvector centrality</a:t>
            </a:r>
          </a:p>
          <a:p>
            <a:pPr marL="514366" indent="-514366" algn="ctr">
              <a:buFont typeface="+mj-lt"/>
              <a:buAutoNum type="arabicPeriod"/>
            </a:pPr>
            <a:r>
              <a:rPr lang="it-IT" sz="2400" dirty="0" err="1"/>
              <a:t>Betweennes</a:t>
            </a:r>
            <a:r>
              <a:rPr lang="it-IT" sz="2400" dirty="0"/>
              <a:t> centrality</a:t>
            </a:r>
          </a:p>
          <a:p>
            <a:pPr marL="514366" indent="-514366" algn="ctr">
              <a:buFont typeface="+mj-lt"/>
              <a:buAutoNum type="arabicPeriod"/>
            </a:pPr>
            <a:r>
              <a:rPr lang="it-IT" sz="2400" dirty="0"/>
              <a:t>Degree centrality</a:t>
            </a:r>
          </a:p>
          <a:p>
            <a:pPr marL="514366" indent="-514366" algn="ctr">
              <a:buFont typeface="+mj-lt"/>
              <a:buAutoNum type="arabicPeriod"/>
            </a:pPr>
            <a:r>
              <a:rPr lang="it-IT" sz="2400" dirty="0"/>
              <a:t>Katz centrality </a:t>
            </a:r>
          </a:p>
          <a:p>
            <a:pPr marL="514366" indent="-514366" algn="ctr">
              <a:buFont typeface="+mj-lt"/>
              <a:buAutoNum type="arabicPeriod"/>
            </a:pPr>
            <a:r>
              <a:rPr lang="it-IT" sz="2400" dirty="0"/>
              <a:t>Closeness centrality</a:t>
            </a:r>
          </a:p>
          <a:p>
            <a:pPr algn="ctr"/>
            <a:endParaRPr lang="it-IT" sz="3189" dirty="0"/>
          </a:p>
        </p:txBody>
      </p: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26A91BC3-8302-01A0-B238-4A56688703DF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15721752" y="2672893"/>
            <a:ext cx="1385904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458A4114-5F44-3721-57FA-395CC0AFA4BE}"/>
              </a:ext>
            </a:extLst>
          </p:cNvPr>
          <p:cNvCxnSpPr>
            <a:stCxn id="35" idx="2"/>
            <a:endCxn id="13" idx="0"/>
          </p:cNvCxnSpPr>
          <p:nvPr/>
        </p:nvCxnSpPr>
        <p:spPr>
          <a:xfrm>
            <a:off x="19265207" y="4323422"/>
            <a:ext cx="0" cy="26400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ttore a gomito 44">
            <a:extLst>
              <a:ext uri="{FF2B5EF4-FFF2-40B4-BE49-F238E27FC236}">
                <a16:creationId xmlns:a16="http://schemas.microsoft.com/office/drawing/2014/main" id="{3C148382-8B41-9E2F-C3D2-FEA2E488FA84}"/>
              </a:ext>
            </a:extLst>
          </p:cNvPr>
          <p:cNvCxnSpPr>
            <a:cxnSpLocks/>
            <a:stCxn id="13" idx="3"/>
          </p:cNvCxnSpPr>
          <p:nvPr/>
        </p:nvCxnSpPr>
        <p:spPr>
          <a:xfrm flipH="1">
            <a:off x="20043874" y="7860000"/>
            <a:ext cx="539442" cy="5187102"/>
          </a:xfrm>
          <a:prstGeom prst="bentConnector3">
            <a:avLst>
              <a:gd name="adj1" fmla="val -63568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1AC7AE88-E653-057A-CB6B-C9EB607E5064}"/>
              </a:ext>
            </a:extLst>
          </p:cNvPr>
          <p:cNvCxnSpPr>
            <a:cxnSpLocks/>
            <a:stCxn id="16" idx="1"/>
            <a:endCxn id="22" idx="3"/>
          </p:cNvCxnSpPr>
          <p:nvPr/>
        </p:nvCxnSpPr>
        <p:spPr>
          <a:xfrm flipH="1">
            <a:off x="7358743" y="13045290"/>
            <a:ext cx="899887" cy="510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6B83F83E-C2E9-516F-8481-3AB525C12FF7}"/>
              </a:ext>
            </a:extLst>
          </p:cNvPr>
          <p:cNvCxnSpPr>
            <a:stCxn id="5" idx="2"/>
            <a:endCxn id="3" idx="0"/>
          </p:cNvCxnSpPr>
          <p:nvPr/>
        </p:nvCxnSpPr>
        <p:spPr>
          <a:xfrm>
            <a:off x="1979686" y="2162164"/>
            <a:ext cx="0" cy="212744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ttore a gomito 67">
            <a:extLst>
              <a:ext uri="{FF2B5EF4-FFF2-40B4-BE49-F238E27FC236}">
                <a16:creationId xmlns:a16="http://schemas.microsoft.com/office/drawing/2014/main" id="{36F80625-E296-55DB-30F6-1F8D4CCC3092}"/>
              </a:ext>
            </a:extLst>
          </p:cNvPr>
          <p:cNvCxnSpPr>
            <a:stCxn id="13" idx="1"/>
            <a:endCxn id="12" idx="2"/>
          </p:cNvCxnSpPr>
          <p:nvPr/>
        </p:nvCxnSpPr>
        <p:spPr>
          <a:xfrm rot="10800000">
            <a:off x="17204602" y="6729866"/>
            <a:ext cx="742505" cy="1130134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magine 13" descr="Immagine che contiene schizzo, disegno, albero, inchiostro&#10;&#10;Descrizione generata automaticamente">
            <a:extLst>
              <a:ext uri="{FF2B5EF4-FFF2-40B4-BE49-F238E27FC236}">
                <a16:creationId xmlns:a16="http://schemas.microsoft.com/office/drawing/2014/main" id="{DAE40168-28E1-CBFD-5AD5-309D6072C5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12" t="1969" r="8350" b="12532"/>
          <a:stretch/>
        </p:blipFill>
        <p:spPr>
          <a:xfrm>
            <a:off x="4859568" y="0"/>
            <a:ext cx="10828452" cy="7071822"/>
          </a:xfrm>
          <a:prstGeom prst="rect">
            <a:avLst/>
          </a:prstGeom>
        </p:spPr>
      </p:pic>
      <p:pic>
        <p:nvPicPr>
          <p:cNvPr id="16" name="Immagine 15" descr="Immagine che contiene testo, diagramma, mappa&#10;&#10;Descrizione generata automaticamente">
            <a:extLst>
              <a:ext uri="{FF2B5EF4-FFF2-40B4-BE49-F238E27FC236}">
                <a16:creationId xmlns:a16="http://schemas.microsoft.com/office/drawing/2014/main" id="{4A792E65-E3EE-5B7F-8B50-FB00BBF08D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41" t="1969" b="9161"/>
          <a:stretch/>
        </p:blipFill>
        <p:spPr>
          <a:xfrm>
            <a:off x="8258630" y="8990127"/>
            <a:ext cx="11785244" cy="8110326"/>
          </a:xfrm>
          <a:prstGeom prst="rect">
            <a:avLst/>
          </a:prstGeom>
        </p:spPr>
      </p:pic>
      <p:sp>
        <p:nvSpPr>
          <p:cNvPr id="19" name="Rettangolo 18">
            <a:extLst>
              <a:ext uri="{FF2B5EF4-FFF2-40B4-BE49-F238E27FC236}">
                <a16:creationId xmlns:a16="http://schemas.microsoft.com/office/drawing/2014/main" id="{7B327871-F16F-0427-C71E-CD4F35944C9C}"/>
              </a:ext>
            </a:extLst>
          </p:cNvPr>
          <p:cNvSpPr/>
          <p:nvPr/>
        </p:nvSpPr>
        <p:spPr>
          <a:xfrm>
            <a:off x="4859567" y="0"/>
            <a:ext cx="10862180" cy="707182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5390D350-FD3D-3479-71F0-C3D74FA6E273}"/>
              </a:ext>
            </a:extLst>
          </p:cNvPr>
          <p:cNvSpPr/>
          <p:nvPr/>
        </p:nvSpPr>
        <p:spPr>
          <a:xfrm>
            <a:off x="8258629" y="9000330"/>
            <a:ext cx="11785244" cy="810670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noFill/>
            </a:endParaRPr>
          </a:p>
        </p:txBody>
      </p:sp>
      <p:pic>
        <p:nvPicPr>
          <p:cNvPr id="22" name="Immagine 21" descr="Immagine che contiene schermata, testo, Elementi grafici, grafica&#10;&#10;Descrizione generata automaticamente">
            <a:extLst>
              <a:ext uri="{FF2B5EF4-FFF2-40B4-BE49-F238E27FC236}">
                <a16:creationId xmlns:a16="http://schemas.microsoft.com/office/drawing/2014/main" id="{B9FB95A0-4C9E-A33E-7EFD-6560B83E5B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938" t="2397" r="27782" b="2401"/>
          <a:stretch/>
        </p:blipFill>
        <p:spPr>
          <a:xfrm>
            <a:off x="0" y="9000329"/>
            <a:ext cx="7358743" cy="8100123"/>
          </a:xfrm>
          <a:prstGeom prst="rect">
            <a:avLst/>
          </a:prstGeom>
        </p:spPr>
      </p:pic>
      <p:sp>
        <p:nvSpPr>
          <p:cNvPr id="24" name="Rettangolo 23">
            <a:extLst>
              <a:ext uri="{FF2B5EF4-FFF2-40B4-BE49-F238E27FC236}">
                <a16:creationId xmlns:a16="http://schemas.microsoft.com/office/drawing/2014/main" id="{A90E42AE-18E5-C5D8-5B11-374D55EFA651}"/>
              </a:ext>
            </a:extLst>
          </p:cNvPr>
          <p:cNvSpPr/>
          <p:nvPr/>
        </p:nvSpPr>
        <p:spPr>
          <a:xfrm>
            <a:off x="0" y="8990128"/>
            <a:ext cx="7358743" cy="811047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chemeClr val="tx1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81493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154</TotalTime>
  <Words>28</Words>
  <Application>Microsoft Office PowerPoint</Application>
  <PresentationFormat>Personalizzato</PresentationFormat>
  <Paragraphs>11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Ugo Lomoio</dc:creator>
  <cp:lastModifiedBy>Ugo Lomoio</cp:lastModifiedBy>
  <cp:revision>24</cp:revision>
  <dcterms:created xsi:type="dcterms:W3CDTF">2023-02-06T14:25:11Z</dcterms:created>
  <dcterms:modified xsi:type="dcterms:W3CDTF">2023-05-27T08:07:27Z</dcterms:modified>
</cp:coreProperties>
</file>

<file path=docProps/thumbnail.jpeg>
</file>